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5"/>
  </p:normalViewPr>
  <p:slideViewPr>
    <p:cSldViewPr snapToGrid="0">
      <p:cViewPr>
        <p:scale>
          <a:sx n="88" d="100"/>
          <a:sy n="88" d="100"/>
        </p:scale>
        <p:origin x="94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4E32F9-7346-9D1E-04A8-B37BF5FF4F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24FCE7-0501-52D4-516A-AFDA2E43AD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F86C29-51A3-45B3-AD8F-D516E8E71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8A737-CD3D-4C44-B1C6-4A709EC88069}" type="datetimeFigureOut">
              <a:rPr lang="pt-BR" smtClean="0"/>
              <a:t>02/05/2023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4E06DE0-BD57-B45C-A21C-CCBF43E20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54EE72-6709-B281-582E-730DBE0DA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4179-61DE-D047-9BD4-A3167B6CD0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2400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BF434E-97F8-1E3D-0ECA-CAA65DEBD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1F1104-8BAB-B32E-E728-B73AA73CBC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FF9256-CEEA-534D-DEB7-77B9E6E00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8A737-CD3D-4C44-B1C6-4A709EC88069}" type="datetimeFigureOut">
              <a:rPr lang="pt-BR" smtClean="0"/>
              <a:t>02/05/2023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7F52FB-B575-83E0-E027-AFA544F28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4F2EFF-B813-B927-9F34-3014B3351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4179-61DE-D047-9BD4-A3167B6CD0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8040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F9BCC5-394F-DA2B-9CDB-9DE698F26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C7D4C6-42B7-3F2F-82EE-91528E629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78A9D7-E7F2-CE9F-65C0-204C676E1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8A737-CD3D-4C44-B1C6-4A709EC88069}" type="datetimeFigureOut">
              <a:rPr lang="pt-BR" smtClean="0"/>
              <a:t>02/05/2023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C1BB0C3-04A2-ED0B-4C1D-97D57C1F1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14CC92A-98F5-7DFF-FBD3-CF49965B9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4179-61DE-D047-9BD4-A3167B6CD0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7337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C42171-D0C8-05BC-F84C-6EDEEA440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CCFD935-7E05-7690-D117-78C85BB1D9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E0008F4-5B52-708A-2A88-BE0A2D5C2B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A0C42AC-64E5-8B8C-5BAB-7899D8E45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8A737-CD3D-4C44-B1C6-4A709EC88069}" type="datetimeFigureOut">
              <a:rPr lang="pt-BR" smtClean="0"/>
              <a:t>02/05/2023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D7FA077-E93F-B551-35D4-C1F768E5D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B670BE5-17B6-033A-41C5-EE39509EA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4179-61DE-D047-9BD4-A3167B6CD0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433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9B0FAC-72E9-AF35-B9D0-15D4E7316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5740866-E978-FD93-B972-BDB682427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F0D6433-4775-5A0A-69D1-4AFFC8CE2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F068E22-9886-20A5-951D-4F5D4DED03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D4926EA-2E8C-915E-9606-F6956580DF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F7FF26A-78DD-D13C-9A7B-F01B6941D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8A737-CD3D-4C44-B1C6-4A709EC88069}" type="datetimeFigureOut">
              <a:rPr lang="pt-BR" smtClean="0"/>
              <a:t>02/05/2023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A16403D-001A-9533-2534-0CEA7F6F5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169B9E4-BB64-3472-F1EB-95DE4E467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4179-61DE-D047-9BD4-A3167B6CD0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2579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633236-8353-796C-BE4C-CF45F62E2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22AEA25-EBFF-44DC-1B9B-B49C5ADE8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8A737-CD3D-4C44-B1C6-4A709EC88069}" type="datetimeFigureOut">
              <a:rPr lang="pt-BR" smtClean="0"/>
              <a:t>02/05/2023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5CE32E5-F5BC-2024-7CDA-5AFD5DBC2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6B92635-CE52-4A70-F069-D4E52EFA5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4179-61DE-D047-9BD4-A3167B6CD0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1190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F5E6C5B-C09A-2797-34D6-C32E4EC92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8A737-CD3D-4C44-B1C6-4A709EC88069}" type="datetimeFigureOut">
              <a:rPr lang="pt-BR" smtClean="0"/>
              <a:t>02/05/2023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8F8C182-EAE3-8F08-EC91-7AD902FDF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4F3A163-7F14-343D-85B7-BF616AF80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4179-61DE-D047-9BD4-A3167B6CD0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7098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9514FC-6667-3791-9641-129A74C1F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96E345D-0C30-E0C4-1BFE-07410DB69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3C727D0-0254-9285-257F-FB0872A97E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FD04A2C-14D1-531E-3192-34128F1A8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8A737-CD3D-4C44-B1C6-4A709EC88069}" type="datetimeFigureOut">
              <a:rPr lang="pt-BR" smtClean="0"/>
              <a:t>02/05/2023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2CBACCF-2857-799B-906D-A66B8ED3F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3A938DB-6898-E072-2C81-7607046EE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4179-61DE-D047-9BD4-A3167B6CD0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8873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F643FB-7CA2-2CCE-DE54-7BD5CF991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02DAF72-ACE9-B56B-E801-0E02504F3A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BDB194F-1735-B9A5-AEDC-93AF73B5AD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B51F874-A578-B976-0901-9B308BE3C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8A737-CD3D-4C44-B1C6-4A709EC88069}" type="datetimeFigureOut">
              <a:rPr lang="pt-BR" smtClean="0"/>
              <a:t>02/05/2023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2836EB4-8B21-1AF1-C643-57120912D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39BB605-2501-9A1A-E72C-2B675A803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4179-61DE-D047-9BD4-A3167B6CD0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5885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57FC46-F560-38B1-FBBD-96F0FC8D5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A453558-4234-2254-98BA-E40F94448D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D27662E-3672-5883-E78D-3F9AC2F7B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8A737-CD3D-4C44-B1C6-4A709EC88069}" type="datetimeFigureOut">
              <a:rPr lang="pt-BR" smtClean="0"/>
              <a:t>02/05/2023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BD20F5-97A3-B3A3-79F4-05E3616F7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D3AFD4-20B5-E279-6DA5-786FBCB7D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4179-61DE-D047-9BD4-A3167B6CD0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8374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D404A2-D6FE-FED6-8046-1B0CF158EA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A790C02-7D9A-06B5-8FC2-3B104C3F14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9C4E272-DEDE-65D2-628E-9D8802100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8A737-CD3D-4C44-B1C6-4A709EC88069}" type="datetimeFigureOut">
              <a:rPr lang="pt-BR" smtClean="0"/>
              <a:t>02/05/2023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04271D4-05E3-3EF5-0E26-C5FC5C973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7C203F7-4CB3-69DD-F365-9CAE62141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4179-61DE-D047-9BD4-A3167B6CD0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2066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F5F3987-E7F6-323D-5CFE-5BFBE4DCC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9F0BF92-17EC-7C21-F648-C25B80771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96C096-5412-993E-60F3-59EDCBB2B7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8A737-CD3D-4C44-B1C6-4A709EC88069}" type="datetimeFigureOut">
              <a:rPr lang="pt-BR" smtClean="0"/>
              <a:t>02/05/2023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D8452D-63DF-F22A-1EC3-625E5BE1E0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BBB134-97D1-1CD6-FC68-6B9731450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14179-61DE-D047-9BD4-A3167B6CD0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309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Interface gráfica do usuário, Texto, Aplicativo, chat ou mensagem de texto&#10;&#10;Descrição gerada automaticamente">
            <a:extLst>
              <a:ext uri="{FF2B5EF4-FFF2-40B4-BE49-F238E27FC236}">
                <a16:creationId xmlns:a16="http://schemas.microsoft.com/office/drawing/2014/main" id="{6A786EFC-C247-A34D-02FD-3BF7E789A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613" y="-26220"/>
            <a:ext cx="12238613" cy="688422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CC9B324-5E8E-8CB2-2D76-A2A35D6B8D46}"/>
              </a:ext>
            </a:extLst>
          </p:cNvPr>
          <p:cNvSpPr txBox="1"/>
          <p:nvPr/>
        </p:nvSpPr>
        <p:spPr>
          <a:xfrm>
            <a:off x="10320338" y="6595110"/>
            <a:ext cx="187166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dirty="0">
                <a:solidFill>
                  <a:schemeClr val="bg1"/>
                </a:solidFill>
                <a:latin typeface="Latha" panose="020B0604020202020204" pitchFamily="34" charset="0"/>
                <a:cs typeface="Latha" panose="020B0604020202020204" pitchFamily="34" charset="0"/>
              </a:rPr>
              <a:t>Nome da sua empresa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90D22BE-0990-C129-8ED6-B01D1C32BD23}"/>
              </a:ext>
            </a:extLst>
          </p:cNvPr>
          <p:cNvSpPr/>
          <p:nvPr/>
        </p:nvSpPr>
        <p:spPr>
          <a:xfrm>
            <a:off x="11530518" y="5992238"/>
            <a:ext cx="557719" cy="55376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926F1F1-9240-9240-2ADD-8DFE7862328B}"/>
              </a:ext>
            </a:extLst>
          </p:cNvPr>
          <p:cNvSpPr txBox="1"/>
          <p:nvPr/>
        </p:nvSpPr>
        <p:spPr>
          <a:xfrm>
            <a:off x="11576073" y="6022897"/>
            <a:ext cx="5577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dirty="0">
                <a:latin typeface="Latha" panose="020B0604020202020204" pitchFamily="34" charset="0"/>
                <a:cs typeface="Latha" panose="020B0604020202020204" pitchFamily="34" charset="0"/>
              </a:rPr>
              <a:t>Seu </a:t>
            </a:r>
          </a:p>
          <a:p>
            <a:r>
              <a:rPr lang="pt-BR" sz="1300" dirty="0">
                <a:latin typeface="Latha" panose="020B0604020202020204" pitchFamily="34" charset="0"/>
                <a:cs typeface="Latha" panose="020B0604020202020204" pitchFamily="34" charset="0"/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3615766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6</Words>
  <Application>Microsoft Macintosh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Latha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Higiclear Empresa</dc:creator>
  <cp:lastModifiedBy>Higiclear Empresa</cp:lastModifiedBy>
  <cp:revision>4</cp:revision>
  <dcterms:created xsi:type="dcterms:W3CDTF">2023-05-02T11:50:42Z</dcterms:created>
  <dcterms:modified xsi:type="dcterms:W3CDTF">2023-05-02T12:37:49Z</dcterms:modified>
</cp:coreProperties>
</file>